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87137" autoAdjust="0"/>
  </p:normalViewPr>
  <p:slideViewPr>
    <p:cSldViewPr>
      <p:cViewPr>
        <p:scale>
          <a:sx n="100" d="100"/>
          <a:sy n="100" d="100"/>
        </p:scale>
        <p:origin x="-1944" y="-5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680AF17C-3E9D-4C39-8EF1-EDC20ADE11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10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699D835-2C21-4764-8D05-8CEA5B44BD4C}" type="slidenum">
              <a:rPr lang="en-GB" smtClean="0">
                <a:latin typeface="Times New Roman" pitchFamily="18" charset="0"/>
                <a:cs typeface="Tahoma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514C56-4C88-4B24-BF9B-3F260B569A48}" type="slidenum">
              <a:rPr lang="en-GB" smtClean="0">
                <a:latin typeface="Times New Roman" pitchFamily="18" charset="0"/>
                <a:cs typeface="Tahoma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en-GB" smtClean="0"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r>
              <a:rPr lang="en-US" dirty="0" err="1" smtClean="0">
                <a:latin typeface="Times New Roman" pitchFamily="18" charset="0"/>
              </a:rPr>
              <a:t>Sta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hier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namens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Els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Stronks</a:t>
            </a:r>
            <a:r>
              <a:rPr lang="en-US" baseline="0" dirty="0" smtClean="0">
                <a:latin typeface="Times New Roman" pitchFamily="18" charset="0"/>
              </a:rPr>
              <a:t>, </a:t>
            </a:r>
            <a:r>
              <a:rPr lang="en-US" baseline="0" dirty="0" err="1" smtClean="0">
                <a:latin typeface="Times New Roman" pitchFamily="18" charset="0"/>
              </a:rPr>
              <a:t>aanvraagster</a:t>
            </a:r>
            <a:r>
              <a:rPr lang="en-US" baseline="0" dirty="0" smtClean="0">
                <a:latin typeface="Times New Roman" pitchFamily="18" charset="0"/>
              </a:rPr>
              <a:t> van EMIT-X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80AF17C-3E9D-4C39-8EF1-EDC20ADE11A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E31B803-019A-4DF5-A0C7-8D4DCC51CF1A}" type="slidenum">
              <a:rPr lang="en-GB" smtClean="0">
                <a:latin typeface="Times New Roman" pitchFamily="18" charset="0"/>
                <a:cs typeface="Tahoma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en-GB" smtClean="0"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7F86-03FB-44B2-9A3C-799F93CF66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05070-DA1D-44D3-95E0-530DB417DE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8588" y="1217613"/>
            <a:ext cx="1979612" cy="525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217613"/>
            <a:ext cx="5786438" cy="525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A3B4-046E-472D-99A8-2BCAE0375D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28792" cy="760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96752"/>
            <a:ext cx="8424738" cy="5280248"/>
          </a:xfrm>
        </p:spPr>
        <p:txBody>
          <a:bodyPr/>
          <a:lstStyle>
            <a:lvl1pPr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800100" indent="-34290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200150" indent="-28575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57350" indent="-28575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114550" indent="-28575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9CABB-898E-49A6-8D66-495FA096A4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DC871-9947-4175-973A-9EB5CF05F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160588"/>
            <a:ext cx="3308350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2160588"/>
            <a:ext cx="3308350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7A278-3E5F-4DD1-B63A-04379717A7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31937-1898-4E0D-A7DE-48E349D28B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28792" cy="760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9807-B82F-4728-AA94-77F32534C0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1FFA-CCCB-49DE-A6FC-03814D1A7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0F0C-2EE6-4AB5-AF53-1E7024375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CD5E5-CD14-4D3B-AA0E-5FAE1787C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225" y="7938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7613"/>
            <a:ext cx="7848600" cy="76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60588"/>
            <a:ext cx="6769100" cy="431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477000"/>
            <a:ext cx="911225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 i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4CC9749-670D-4994-BA95-9B7E1EBE29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6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6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6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6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77000" y="6096000"/>
            <a:ext cx="2209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6175375"/>
            <a:ext cx="3240088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06-03-2012</a:t>
            </a: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9750" y="5373216"/>
            <a:ext cx="2984500" cy="675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</a:rPr>
              <a:t>Peter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Boot</a:t>
            </a:r>
          </a:p>
          <a:p>
            <a:pPr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peter.boot@huygens.knaw.nl </a:t>
            </a:r>
            <a:endParaRPr lang="en-GB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496944" cy="1470025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i="1" dirty="0" smtClean="0">
                <a:latin typeface="Calibri" pitchFamily="34" charset="0"/>
              </a:rPr>
              <a:t>Clarin-3: </a:t>
            </a:r>
            <a:br>
              <a:rPr lang="en-US" sz="3600" i="1" dirty="0" smtClean="0">
                <a:latin typeface="Calibri" pitchFamily="34" charset="0"/>
              </a:rPr>
            </a:br>
            <a:r>
              <a:rPr lang="en-US" sz="3600" i="1" dirty="0" smtClean="0">
                <a:latin typeface="Calibri" pitchFamily="34" charset="0"/>
              </a:rPr>
              <a:t>Early Modern Images and Text – </a:t>
            </a:r>
            <a:r>
              <a:rPr lang="en-US" sz="3600" i="1" dirty="0" err="1" smtClean="0">
                <a:latin typeface="Calibri" pitchFamily="34" charset="0"/>
              </a:rPr>
              <a:t>eXtended</a:t>
            </a:r>
            <a:r>
              <a:rPr lang="en-US" sz="3600" i="1" dirty="0" smtClean="0">
                <a:latin typeface="Calibri" pitchFamily="34" charset="0"/>
              </a:rPr>
              <a:t/>
            </a:r>
            <a:br>
              <a:rPr lang="en-US" sz="3600" i="1" dirty="0" smtClean="0">
                <a:latin typeface="Calibri" pitchFamily="34" charset="0"/>
              </a:rPr>
            </a:br>
            <a:r>
              <a:rPr lang="en-US" sz="3600" i="1" dirty="0" smtClean="0">
                <a:latin typeface="Calibri" pitchFamily="34" charset="0"/>
              </a:rPr>
              <a:t>(EMIT-X)</a:t>
            </a:r>
            <a:endParaRPr lang="nl-NL" sz="3600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201688"/>
          </a:xfrm>
        </p:spPr>
        <p:txBody>
          <a:bodyPr/>
          <a:lstStyle/>
          <a:p>
            <a:r>
              <a:rPr lang="en-GB" sz="2800" i="1" dirty="0" smtClean="0">
                <a:latin typeface="Calibri" pitchFamily="34" charset="0"/>
              </a:rPr>
              <a:t/>
            </a:r>
            <a:br>
              <a:rPr lang="en-GB" sz="2800" i="1" dirty="0" smtClean="0">
                <a:latin typeface="Calibri" pitchFamily="34" charset="0"/>
              </a:rPr>
            </a:br>
            <a:endParaRPr lang="nl-NL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7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wat gaan we doen?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Bescheiden data curatie project</a:t>
            </a:r>
          </a:p>
          <a:p>
            <a:r>
              <a:rPr lang="nl-NL" dirty="0" smtClean="0"/>
              <a:t>Uitwisseling van data met collega embleemprojecten</a:t>
            </a:r>
          </a:p>
          <a:p>
            <a:r>
              <a:rPr lang="nl-NL" dirty="0" smtClean="0"/>
              <a:t>In eerste instantie met </a:t>
            </a:r>
            <a:r>
              <a:rPr lang="nl-NL" dirty="0" err="1" smtClean="0"/>
              <a:t>OpenEmblem</a:t>
            </a:r>
            <a:r>
              <a:rPr lang="nl-NL" dirty="0" smtClean="0"/>
              <a:t> Portal (</a:t>
            </a:r>
            <a:r>
              <a:rPr lang="nl-NL" dirty="0" err="1" smtClean="0"/>
              <a:t>Illinois</a:t>
            </a:r>
            <a:r>
              <a:rPr lang="nl-NL" dirty="0" smtClean="0"/>
              <a:t>)</a:t>
            </a:r>
          </a:p>
          <a:p>
            <a:r>
              <a:rPr lang="nl-NL" dirty="0" smtClean="0"/>
              <a:t>Op basis van OAI/PMH</a:t>
            </a:r>
          </a:p>
          <a:p>
            <a:r>
              <a:rPr lang="nl-NL" dirty="0" err="1" smtClean="0"/>
              <a:t>Mapping</a:t>
            </a:r>
            <a:r>
              <a:rPr lang="nl-NL" dirty="0" smtClean="0"/>
              <a:t> van Utrechtse data naar uitwisselingsformaat</a:t>
            </a:r>
          </a:p>
          <a:p>
            <a:r>
              <a:rPr lang="nl-NL" dirty="0" smtClean="0"/>
              <a:t>Cf. Open </a:t>
            </a:r>
            <a:r>
              <a:rPr lang="nl-NL" dirty="0" err="1" smtClean="0"/>
              <a:t>Emblem</a:t>
            </a:r>
            <a:r>
              <a:rPr lang="nl-NL" dirty="0" smtClean="0"/>
              <a:t> Schema</a:t>
            </a:r>
          </a:p>
          <a:p>
            <a:r>
              <a:rPr lang="nl-NL" dirty="0" smtClean="0"/>
              <a:t>Weg bereiden voor andere projecten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9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3933056"/>
            <a:ext cx="7848600" cy="760412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err="1" smtClean="0">
                <a:latin typeface="Calibri" pitchFamily="34" charset="0"/>
              </a:rPr>
              <a:t>Vragen</a:t>
            </a:r>
            <a:r>
              <a:rPr lang="en-GB" sz="3600" dirty="0" smtClean="0">
                <a:latin typeface="Calibri" pitchFamily="34" charset="0"/>
              </a:rPr>
              <a:t>?</a:t>
            </a:r>
            <a:endParaRPr lang="en-GB" sz="3600" i="1" dirty="0" smtClean="0">
              <a:latin typeface="Calibri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11560" y="5373216"/>
            <a:ext cx="2981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peter.boot@huygens.knaw.nl </a:t>
            </a:r>
            <a:endParaRPr lang="en-GB" sz="1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B7FAD2A-6642-4809-BD67-DC8D70C67E19}" type="slidenum">
              <a:rPr lang="en-GB" smtClean="0"/>
              <a:pP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mtClean="0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1169988"/>
            <a:ext cx="7772400" cy="763587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latin typeface="Calibri" pitchFamily="34" charset="0"/>
              </a:rPr>
              <a:t>Inhoud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1905000"/>
            <a:ext cx="6840538" cy="4268788"/>
          </a:xfrm>
        </p:spPr>
        <p:txBody>
          <a:bodyPr/>
          <a:lstStyle/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smtClean="0">
                <a:latin typeface="Calibri" pitchFamily="34" charset="0"/>
              </a:rPr>
              <a:t>Embleemboeken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err="1" smtClean="0">
                <a:latin typeface="Calibri" pitchFamily="34" charset="0"/>
              </a:rPr>
              <a:t>Emblem</a:t>
            </a:r>
            <a:r>
              <a:rPr lang="nl-NL" sz="2200" dirty="0" smtClean="0">
                <a:latin typeface="Calibri" pitchFamily="34" charset="0"/>
              </a:rPr>
              <a:t> Project Utrecht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smtClean="0">
                <a:latin typeface="Calibri" pitchFamily="34" charset="0"/>
              </a:rPr>
              <a:t>Open </a:t>
            </a:r>
            <a:r>
              <a:rPr lang="nl-NL" sz="2200" dirty="0" err="1" smtClean="0">
                <a:latin typeface="Calibri" pitchFamily="34" charset="0"/>
              </a:rPr>
              <a:t>Emblem</a:t>
            </a:r>
            <a:r>
              <a:rPr lang="nl-NL" sz="2200" dirty="0" smtClean="0">
                <a:latin typeface="Calibri" pitchFamily="34" charset="0"/>
              </a:rPr>
              <a:t> Group en </a:t>
            </a:r>
            <a:r>
              <a:rPr lang="nl-NL" sz="2200" dirty="0" err="1" smtClean="0">
                <a:latin typeface="Calibri" pitchFamily="34" charset="0"/>
              </a:rPr>
              <a:t>Emblem</a:t>
            </a:r>
            <a:r>
              <a:rPr lang="nl-NL" sz="2200" dirty="0" smtClean="0">
                <a:latin typeface="Calibri" pitchFamily="34" charset="0"/>
              </a:rPr>
              <a:t> Portal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smtClean="0">
                <a:latin typeface="Calibri" pitchFamily="34" charset="0"/>
              </a:rPr>
              <a:t>Uitwisseling van gegevens over OAI-PMH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Embleemboek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750" y="1196752"/>
            <a:ext cx="5040362" cy="5280248"/>
          </a:xfrm>
        </p:spPr>
        <p:txBody>
          <a:bodyPr/>
          <a:lstStyle/>
          <a:p>
            <a:r>
              <a:rPr lang="nl-NL" dirty="0" smtClean="0"/>
              <a:t>Embleem: motto, gravure, gedicht</a:t>
            </a:r>
          </a:p>
          <a:p>
            <a:r>
              <a:rPr lang="nl-NL" dirty="0" smtClean="0"/>
              <a:t>Grondlegger: </a:t>
            </a:r>
            <a:r>
              <a:rPr lang="nl-NL" dirty="0" err="1" smtClean="0"/>
              <a:t>Alciato</a:t>
            </a:r>
            <a:r>
              <a:rPr lang="nl-NL" dirty="0" smtClean="0"/>
              <a:t> (1531)</a:t>
            </a:r>
          </a:p>
          <a:p>
            <a:r>
              <a:rPr lang="nl-NL" dirty="0" smtClean="0"/>
              <a:t>Embleemboek: genre in literatuur 16</a:t>
            </a:r>
            <a:r>
              <a:rPr lang="nl-NL" baseline="30000" dirty="0" smtClean="0"/>
              <a:t>e</a:t>
            </a:r>
            <a:r>
              <a:rPr lang="nl-NL" dirty="0" smtClean="0"/>
              <a:t> en 17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</a:p>
          <a:p>
            <a:r>
              <a:rPr lang="nl-NL" dirty="0" smtClean="0"/>
              <a:t>Populair over heel Europa, in veel talen</a:t>
            </a:r>
          </a:p>
          <a:p>
            <a:r>
              <a:rPr lang="nl-NL" dirty="0" smtClean="0"/>
              <a:t>Nederlandse bijdrage: liefdesemblematiek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252827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7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internationaal verschijnsel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" y="851042"/>
            <a:ext cx="2747629" cy="466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11" y="692696"/>
            <a:ext cx="3131840" cy="459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50457"/>
            <a:ext cx="61436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09" y="1035227"/>
            <a:ext cx="28384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" y="3076233"/>
            <a:ext cx="3689226" cy="37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346172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Internationaal onderzoek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3" y="980728"/>
            <a:ext cx="24001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6" y="2924945"/>
            <a:ext cx="24120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80" y="980728"/>
            <a:ext cx="24001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80" y="2957314"/>
            <a:ext cx="24545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36" y="980728"/>
            <a:ext cx="24001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36" y="2957314"/>
            <a:ext cx="24001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5" y="4869161"/>
            <a:ext cx="24001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80" y="4869161"/>
            <a:ext cx="24001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90" y="4869161"/>
            <a:ext cx="24001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5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1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124</Words>
  <Application>Microsoft Office PowerPoint</Application>
  <PresentationFormat>On-screen Show (4:3)</PresentationFormat>
  <Paragraphs>34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Clarin-3:  Early Modern Images and Text – eXtended (EMIT-X)</vt:lpstr>
      <vt:lpstr>Inhoud</vt:lpstr>
      <vt:lpstr>Embleemboek</vt:lpstr>
      <vt:lpstr>Een internationaal verschijnsel</vt:lpstr>
      <vt:lpstr>Internationaal onderzoek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wat gaan we doen?</vt:lpstr>
      <vt:lpstr>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EMIT-X voor Clarin kick-off</dc:title>
  <dc:creator>Peter</dc:creator>
  <cp:keywords>epu; clarin</cp:keywords>
  <cp:lastModifiedBy>Peter Boot</cp:lastModifiedBy>
  <cp:revision>100</cp:revision>
  <cp:lastPrinted>1601-01-01T00:00:00Z</cp:lastPrinted>
  <dcterms:created xsi:type="dcterms:W3CDTF">1601-01-01T00:00:00Z</dcterms:created>
  <dcterms:modified xsi:type="dcterms:W3CDTF">2012-03-05T07:36:35Z</dcterms:modified>
</cp:coreProperties>
</file>